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D17AA-9186-4865-B01C-9CB993F1865F}" v="15" dt="2024-11-26T11:52:12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Banovic" userId="86cb160b-da18-434d-8b68-860a7acedfde" providerId="ADAL" clId="{217D17AA-9186-4865-B01C-9CB993F1865F}"/>
    <pc:docChg chg="undo custSel addSld delSld modSld">
      <pc:chgData name="Jasmine Banovic" userId="86cb160b-da18-434d-8b68-860a7acedfde" providerId="ADAL" clId="{217D17AA-9186-4865-B01C-9CB993F1865F}" dt="2024-11-26T11:53:17.335" v="872" actId="1076"/>
      <pc:docMkLst>
        <pc:docMk/>
      </pc:docMkLst>
      <pc:sldChg chg="addSp delSp modSp mod delDesignElem">
        <pc:chgData name="Jasmine Banovic" userId="86cb160b-da18-434d-8b68-860a7acedfde" providerId="ADAL" clId="{217D17AA-9186-4865-B01C-9CB993F1865F}" dt="2024-11-19T15:46:43.881" v="784" actId="478"/>
        <pc:sldMkLst>
          <pc:docMk/>
          <pc:sldMk cId="109857222" sldId="256"/>
        </pc:sldMkLst>
        <pc:spChg chg="del">
          <ac:chgData name="Jasmine Banovic" userId="86cb160b-da18-434d-8b68-860a7acedfde" providerId="ADAL" clId="{217D17AA-9186-4865-B01C-9CB993F1865F}" dt="2024-11-19T15:30:16.817" v="779" actId="478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Jasmine Banovic" userId="86cb160b-da18-434d-8b68-860a7acedfde" providerId="ADAL" clId="{217D17AA-9186-4865-B01C-9CB993F1865F}" dt="2024-11-19T15:30:23.216" v="780" actId="1076"/>
          <ac:spMkLst>
            <pc:docMk/>
            <pc:sldMk cId="109857222" sldId="256"/>
            <ac:spMk id="7" creationId="{E6B8511E-E2FD-ADA9-1EEB-0A79A68944CD}"/>
          </ac:spMkLst>
        </pc:spChg>
        <pc:spChg chg="add del mod">
          <ac:chgData name="Jasmine Banovic" userId="86cb160b-da18-434d-8b68-860a7acedfde" providerId="ADAL" clId="{217D17AA-9186-4865-B01C-9CB993F1865F}" dt="2024-11-19T15:46:43.881" v="784" actId="478"/>
          <ac:spMkLst>
            <pc:docMk/>
            <pc:sldMk cId="109857222" sldId="256"/>
            <ac:spMk id="8" creationId="{3A086946-9527-69D6-C66A-E247B3DB9C0B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109857222" sldId="256"/>
            <ac:spMk id="23" creationId="{44D26783-C1CA-4BE1-9D40-3EA516AE3E0E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109857222" sldId="256"/>
            <ac:spMk id="24" creationId="{27427488-068E-4B55-AC8D-CD070B8CD46D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109857222" sldId="256"/>
            <ac:spMk id="25" creationId="{A20AF199-99C2-4569-9CAF-24514AE5E82A}"/>
          </ac:spMkLst>
        </pc:spChg>
        <pc:grpChg chg="add del">
          <ac:chgData name="Jasmine Banovic" userId="86cb160b-da18-434d-8b68-860a7acedfde" providerId="ADAL" clId="{217D17AA-9186-4865-B01C-9CB993F1865F}" dt="2024-11-15T09:34:08.952" v="58"/>
          <ac:grpSpMkLst>
            <pc:docMk/>
            <pc:sldMk cId="109857222" sldId="256"/>
            <ac:grpSpMk id="26" creationId="{6CEC401A-BC46-41FC-AD55-F7810C3CFA9A}"/>
          </ac:grpSpMkLst>
        </pc:grpChg>
      </pc:sldChg>
      <pc:sldChg chg="addSp delSp modSp mod delDesignElem">
        <pc:chgData name="Jasmine Banovic" userId="86cb160b-da18-434d-8b68-860a7acedfde" providerId="ADAL" clId="{217D17AA-9186-4865-B01C-9CB993F1865F}" dt="2024-11-19T15:46:49.109" v="785" actId="113"/>
        <pc:sldMkLst>
          <pc:docMk/>
          <pc:sldMk cId="3761311591" sldId="257"/>
        </pc:sldMkLst>
        <pc:spChg chg="mod">
          <ac:chgData name="Jasmine Banovic" userId="86cb160b-da18-434d-8b68-860a7acedfde" providerId="ADAL" clId="{217D17AA-9186-4865-B01C-9CB993F1865F}" dt="2024-11-19T15:46:49.109" v="785" actId="113"/>
          <ac:spMkLst>
            <pc:docMk/>
            <pc:sldMk cId="3761311591" sldId="257"/>
            <ac:spMk id="2" creationId="{E2567D6B-7A7A-5E76-1344-6FF93CD9E78F}"/>
          </ac:spMkLst>
        </pc:spChg>
        <pc:spChg chg="mod">
          <ac:chgData name="Jasmine Banovic" userId="86cb160b-da18-434d-8b68-860a7acedfde" providerId="ADAL" clId="{217D17AA-9186-4865-B01C-9CB993F1865F}" dt="2024-11-15T09:52:13.401" v="761" actId="20577"/>
          <ac:spMkLst>
            <pc:docMk/>
            <pc:sldMk cId="3761311591" sldId="257"/>
            <ac:spMk id="3" creationId="{844445F1-5576-CA17-0EA0-E16C9A9F33AD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3761311591" sldId="257"/>
            <ac:spMk id="51" creationId="{913AE63C-D5B4-45D1-ACFC-648CFFCF9805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3761311591" sldId="257"/>
            <ac:spMk id="52" creationId="{34DE9D20-D6C2-4834-9EE9-EC583F3FE571}"/>
          </ac:spMkLst>
        </pc:spChg>
        <pc:grpChg chg="add del">
          <ac:chgData name="Jasmine Banovic" userId="86cb160b-da18-434d-8b68-860a7acedfde" providerId="ADAL" clId="{217D17AA-9186-4865-B01C-9CB993F1865F}" dt="2024-11-15T09:34:08.952" v="58"/>
          <ac:grpSpMkLst>
            <pc:docMk/>
            <pc:sldMk cId="3761311591" sldId="257"/>
            <ac:grpSpMk id="53" creationId="{81ECFC71-4503-4F75-92FF-AF8211FFD6F2}"/>
          </ac:grpSpMkLst>
        </pc:grpChg>
        <pc:grpChg chg="add del">
          <ac:chgData name="Jasmine Banovic" userId="86cb160b-da18-434d-8b68-860a7acedfde" providerId="ADAL" clId="{217D17AA-9186-4865-B01C-9CB993F1865F}" dt="2024-11-15T09:34:08.952" v="58"/>
          <ac:grpSpMkLst>
            <pc:docMk/>
            <pc:sldMk cId="3761311591" sldId="257"/>
            <ac:grpSpMk id="55" creationId="{E27AF472-EAE3-4572-AB69-B92BD10DBC6D}"/>
          </ac:grpSpMkLst>
        </pc:grpChg>
        <pc:picChg chg="mod">
          <ac:chgData name="Jasmine Banovic" userId="86cb160b-da18-434d-8b68-860a7acedfde" providerId="ADAL" clId="{217D17AA-9186-4865-B01C-9CB993F1865F}" dt="2024-11-15T09:31:33.930" v="9" actId="1076"/>
          <ac:picMkLst>
            <pc:docMk/>
            <pc:sldMk cId="3761311591" sldId="257"/>
            <ac:picMk id="4" creationId="{D0123FF7-92B7-CF39-32D7-389A0942A2A7}"/>
          </ac:picMkLst>
        </pc:picChg>
        <pc:picChg chg="mod">
          <ac:chgData name="Jasmine Banovic" userId="86cb160b-da18-434d-8b68-860a7acedfde" providerId="ADAL" clId="{217D17AA-9186-4865-B01C-9CB993F1865F}" dt="2024-11-15T09:31:33.237" v="8" actId="1076"/>
          <ac:picMkLst>
            <pc:docMk/>
            <pc:sldMk cId="3761311591" sldId="257"/>
            <ac:picMk id="5" creationId="{FEFE5970-45AE-9660-7275-A66E91937F13}"/>
          </ac:picMkLst>
        </pc:picChg>
        <pc:picChg chg="add mod">
          <ac:chgData name="Jasmine Banovic" userId="86cb160b-da18-434d-8b68-860a7acedfde" providerId="ADAL" clId="{217D17AA-9186-4865-B01C-9CB993F1865F}" dt="2024-11-15T09:31:35.077" v="10" actId="1076"/>
          <ac:picMkLst>
            <pc:docMk/>
            <pc:sldMk cId="3761311591" sldId="257"/>
            <ac:picMk id="6" creationId="{44126FDA-AD23-7CD8-DDE2-5F42F3481967}"/>
          </ac:picMkLst>
        </pc:picChg>
      </pc:sldChg>
      <pc:sldChg chg="addSp delSp modSp mod delDesignElem">
        <pc:chgData name="Jasmine Banovic" userId="86cb160b-da18-434d-8b68-860a7acedfde" providerId="ADAL" clId="{217D17AA-9186-4865-B01C-9CB993F1865F}" dt="2024-11-19T15:46:51.921" v="786" actId="113"/>
        <pc:sldMkLst>
          <pc:docMk/>
          <pc:sldMk cId="3084880391" sldId="258"/>
        </pc:sldMkLst>
        <pc:spChg chg="mod">
          <ac:chgData name="Jasmine Banovic" userId="86cb160b-da18-434d-8b68-860a7acedfde" providerId="ADAL" clId="{217D17AA-9186-4865-B01C-9CB993F1865F}" dt="2024-11-19T15:46:51.921" v="786" actId="113"/>
          <ac:spMkLst>
            <pc:docMk/>
            <pc:sldMk cId="3084880391" sldId="258"/>
            <ac:spMk id="2" creationId="{0F04CAAC-2FC4-1B85-1431-188DF13D9320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3084880391" sldId="258"/>
            <ac:spMk id="21" creationId="{0D7B6173-1D58-48E2-83CF-37350F315F75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3084880391" sldId="258"/>
            <ac:spMk id="23" creationId="{8B068B58-6F94-4AFF-A8A7-18573884D6CD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3084880391" sldId="258"/>
            <ac:spMk id="27" creationId="{21BDEC81-16A7-4451-B893-C15000083B77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3084880391" sldId="258"/>
            <ac:spMk id="29" creationId="{BE5B028C-7535-45E5-9D2C-32C50D0E0E43}"/>
          </ac:spMkLst>
        </pc:spChg>
        <pc:picChg chg="del">
          <ac:chgData name="Jasmine Banovic" userId="86cb160b-da18-434d-8b68-860a7acedfde" providerId="ADAL" clId="{217D17AA-9186-4865-B01C-9CB993F1865F}" dt="2024-11-15T09:50:17.691" v="721" actId="478"/>
          <ac:picMkLst>
            <pc:docMk/>
            <pc:sldMk cId="3084880391" sldId="258"/>
            <ac:picMk id="4" creationId="{50824B55-D2BF-FEC4-50A9-A468277B79CB}"/>
          </ac:picMkLst>
        </pc:picChg>
        <pc:picChg chg="mod">
          <ac:chgData name="Jasmine Banovic" userId="86cb160b-da18-434d-8b68-860a7acedfde" providerId="ADAL" clId="{217D17AA-9186-4865-B01C-9CB993F1865F}" dt="2024-11-15T09:50:25.937" v="726" actId="1076"/>
          <ac:picMkLst>
            <pc:docMk/>
            <pc:sldMk cId="3084880391" sldId="258"/>
            <ac:picMk id="6" creationId="{48D0C3EB-9062-1815-C944-F13B022651A8}"/>
          </ac:picMkLst>
        </pc:picChg>
        <pc:picChg chg="mod">
          <ac:chgData name="Jasmine Banovic" userId="86cb160b-da18-434d-8b68-860a7acedfde" providerId="ADAL" clId="{217D17AA-9186-4865-B01C-9CB993F1865F}" dt="2024-11-15T09:50:24.444" v="725" actId="1076"/>
          <ac:picMkLst>
            <pc:docMk/>
            <pc:sldMk cId="3084880391" sldId="258"/>
            <ac:picMk id="7" creationId="{A48CB7B7-AA85-7064-1A18-FD18BA0EEF24}"/>
          </ac:picMkLst>
        </pc:picChg>
        <pc:picChg chg="add del">
          <ac:chgData name="Jasmine Banovic" userId="86cb160b-da18-434d-8b68-860a7acedfde" providerId="ADAL" clId="{217D17AA-9186-4865-B01C-9CB993F1865F}" dt="2024-11-15T09:34:08.952" v="58"/>
          <ac:picMkLst>
            <pc:docMk/>
            <pc:sldMk cId="3084880391" sldId="258"/>
            <ac:picMk id="25" creationId="{B0DAC8FB-A162-44E3-A606-C855A03A5B09}"/>
          </ac:picMkLst>
        </pc:picChg>
      </pc:sldChg>
      <pc:sldChg chg="addSp delSp modSp mod delDesignElem">
        <pc:chgData name="Jasmine Banovic" userId="86cb160b-da18-434d-8b68-860a7acedfde" providerId="ADAL" clId="{217D17AA-9186-4865-B01C-9CB993F1865F}" dt="2024-11-15T09:52:07.622" v="755" actId="20577"/>
        <pc:sldMkLst>
          <pc:docMk/>
          <pc:sldMk cId="2574523610" sldId="259"/>
        </pc:sldMkLst>
        <pc:spChg chg="mod">
          <ac:chgData name="Jasmine Banovic" userId="86cb160b-da18-434d-8b68-860a7acedfde" providerId="ADAL" clId="{217D17AA-9186-4865-B01C-9CB993F1865F}" dt="2024-11-15T09:33:46.940" v="38" actId="1076"/>
          <ac:spMkLst>
            <pc:docMk/>
            <pc:sldMk cId="2574523610" sldId="259"/>
            <ac:spMk id="2" creationId="{7DC218A5-2D52-B329-6143-F25BA5F9E503}"/>
          </ac:spMkLst>
        </pc:spChg>
        <pc:spChg chg="mod">
          <ac:chgData name="Jasmine Banovic" userId="86cb160b-da18-434d-8b68-860a7acedfde" providerId="ADAL" clId="{217D17AA-9186-4865-B01C-9CB993F1865F}" dt="2024-11-15T09:52:07.622" v="755" actId="20577"/>
          <ac:spMkLst>
            <pc:docMk/>
            <pc:sldMk cId="2574523610" sldId="259"/>
            <ac:spMk id="3" creationId="{1CE84E55-98F0-0D6F-A721-B19C0C3C9183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2574523610" sldId="259"/>
            <ac:spMk id="38" creationId="{0D7B6173-1D58-48E2-83CF-37350F315F75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2574523610" sldId="259"/>
            <ac:spMk id="40" creationId="{8B068B58-6F94-4AFF-A8A7-18573884D6CD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2574523610" sldId="259"/>
            <ac:spMk id="44" creationId="{21BDEC81-16A7-4451-B893-C15000083B77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2574523610" sldId="259"/>
            <ac:spMk id="46" creationId="{BE5B028C-7535-45E5-9D2C-32C50D0E0E43}"/>
          </ac:spMkLst>
        </pc:spChg>
        <pc:picChg chg="mod">
          <ac:chgData name="Jasmine Banovic" userId="86cb160b-da18-434d-8b68-860a7acedfde" providerId="ADAL" clId="{217D17AA-9186-4865-B01C-9CB993F1865F}" dt="2024-11-15T09:33:55.613" v="45" actId="1076"/>
          <ac:picMkLst>
            <pc:docMk/>
            <pc:sldMk cId="2574523610" sldId="259"/>
            <ac:picMk id="4" creationId="{651089DD-8B52-2921-6E5E-393ADAAC9A2E}"/>
          </ac:picMkLst>
        </pc:picChg>
        <pc:picChg chg="mod">
          <ac:chgData name="Jasmine Banovic" userId="86cb160b-da18-434d-8b68-860a7acedfde" providerId="ADAL" clId="{217D17AA-9186-4865-B01C-9CB993F1865F}" dt="2024-11-15T09:33:53.823" v="44" actId="1076"/>
          <ac:picMkLst>
            <pc:docMk/>
            <pc:sldMk cId="2574523610" sldId="259"/>
            <ac:picMk id="5" creationId="{8FD895BE-15A4-B878-16B8-51B1C47B40E2}"/>
          </ac:picMkLst>
        </pc:picChg>
        <pc:picChg chg="add del">
          <ac:chgData name="Jasmine Banovic" userId="86cb160b-da18-434d-8b68-860a7acedfde" providerId="ADAL" clId="{217D17AA-9186-4865-B01C-9CB993F1865F}" dt="2024-11-15T09:34:08.952" v="58"/>
          <ac:picMkLst>
            <pc:docMk/>
            <pc:sldMk cId="2574523610" sldId="259"/>
            <ac:picMk id="42" creationId="{B0DAC8FB-A162-44E3-A606-C855A03A5B09}"/>
          </ac:picMkLst>
        </pc:picChg>
      </pc:sldChg>
      <pc:sldChg chg="addSp delSp modSp del mod delDesignElem">
        <pc:chgData name="Jasmine Banovic" userId="86cb160b-da18-434d-8b68-860a7acedfde" providerId="ADAL" clId="{217D17AA-9186-4865-B01C-9CB993F1865F}" dt="2024-11-15T09:41:27.729" v="429" actId="2696"/>
        <pc:sldMkLst>
          <pc:docMk/>
          <pc:sldMk cId="643022674" sldId="260"/>
        </pc:sldMkLst>
        <pc:spChg chg="add mod ord">
          <ac:chgData name="Jasmine Banovic" userId="86cb160b-da18-434d-8b68-860a7acedfde" providerId="ADAL" clId="{217D17AA-9186-4865-B01C-9CB993F1865F}" dt="2024-11-15T09:34:43.591" v="64" actId="170"/>
          <ac:spMkLst>
            <pc:docMk/>
            <pc:sldMk cId="643022674" sldId="260"/>
            <ac:spMk id="7" creationId="{3C77867D-66D8-F491-7B98-43014DFF3501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643022674" sldId="260"/>
            <ac:spMk id="22" creationId="{C5278130-DFE0-457B-8698-88DF69019DDE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643022674" sldId="260"/>
            <ac:spMk id="24" creationId="{2F99531B-1681-4D6E-BECB-18325B33A618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643022674" sldId="260"/>
            <ac:spMk id="26" creationId="{577D3A34-6354-4D7D-952E-FC30104B4EDF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643022674" sldId="260"/>
            <ac:spMk id="28" creationId="{376BBC35-475E-46CD-9C24-E5D41107A1C5}"/>
          </ac:spMkLst>
        </pc:spChg>
        <pc:picChg chg="mod">
          <ac:chgData name="Jasmine Banovic" userId="86cb160b-da18-434d-8b68-860a7acedfde" providerId="ADAL" clId="{217D17AA-9186-4865-B01C-9CB993F1865F}" dt="2024-11-15T09:34:53.806" v="66" actId="1076"/>
          <ac:picMkLst>
            <pc:docMk/>
            <pc:sldMk cId="643022674" sldId="260"/>
            <ac:picMk id="4" creationId="{95E86098-A2B0-9A14-FA2A-04CEB25C5C44}"/>
          </ac:picMkLst>
        </pc:picChg>
        <pc:cxnChg chg="add del">
          <ac:chgData name="Jasmine Banovic" userId="86cb160b-da18-434d-8b68-860a7acedfde" providerId="ADAL" clId="{217D17AA-9186-4865-B01C-9CB993F1865F}" dt="2024-11-15T09:34:08.952" v="58"/>
          <ac:cxnSpMkLst>
            <pc:docMk/>
            <pc:sldMk cId="643022674" sldId="260"/>
            <ac:cxnSpMk id="30" creationId="{F085D7B9-E066-4923-8CB7-294BF306296A}"/>
          </ac:cxnSpMkLst>
        </pc:cxnChg>
        <pc:cxnChg chg="add del">
          <ac:chgData name="Jasmine Banovic" userId="86cb160b-da18-434d-8b68-860a7acedfde" providerId="ADAL" clId="{217D17AA-9186-4865-B01C-9CB993F1865F}" dt="2024-11-15T09:34:08.952" v="58"/>
          <ac:cxnSpMkLst>
            <pc:docMk/>
            <pc:sldMk cId="643022674" sldId="260"/>
            <ac:cxnSpMk id="32" creationId="{0E12F2DE-403C-4EEA-8BE7-43454309F9BD}"/>
          </ac:cxnSpMkLst>
        </pc:cxnChg>
      </pc:sldChg>
      <pc:sldChg chg="addSp delSp del delDesignElem">
        <pc:chgData name="Jasmine Banovic" userId="86cb160b-da18-434d-8b68-860a7acedfde" providerId="ADAL" clId="{217D17AA-9186-4865-B01C-9CB993F1865F}" dt="2024-11-15T09:47:39.224" v="506" actId="2696"/>
        <pc:sldMkLst>
          <pc:docMk/>
          <pc:sldMk cId="860402985" sldId="261"/>
        </pc:sldMkLst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860402985" sldId="261"/>
            <ac:spMk id="19" creationId="{0D7B6173-1D58-48E2-83CF-37350F315F75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860402985" sldId="261"/>
            <ac:spMk id="21" creationId="{8B068B58-6F94-4AFF-A8A7-18573884D6CD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860402985" sldId="261"/>
            <ac:spMk id="25" creationId="{21BDEC81-16A7-4451-B893-C15000083B77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860402985" sldId="261"/>
            <ac:spMk id="27" creationId="{BE5B028C-7535-45E5-9D2C-32C50D0E0E43}"/>
          </ac:spMkLst>
        </pc:spChg>
        <pc:picChg chg="add del">
          <ac:chgData name="Jasmine Banovic" userId="86cb160b-da18-434d-8b68-860a7acedfde" providerId="ADAL" clId="{217D17AA-9186-4865-B01C-9CB993F1865F}" dt="2024-11-15T09:34:08.952" v="58"/>
          <ac:picMkLst>
            <pc:docMk/>
            <pc:sldMk cId="860402985" sldId="261"/>
            <ac:picMk id="23" creationId="{B0DAC8FB-A162-44E3-A606-C855A03A5B09}"/>
          </ac:picMkLst>
        </pc:picChg>
      </pc:sldChg>
      <pc:sldChg chg="addSp delSp modSp mod delDesignElem">
        <pc:chgData name="Jasmine Banovic" userId="86cb160b-da18-434d-8b68-860a7acedfde" providerId="ADAL" clId="{217D17AA-9186-4865-B01C-9CB993F1865F}" dt="2024-11-15T09:52:53.812" v="778" actId="1076"/>
        <pc:sldMkLst>
          <pc:docMk/>
          <pc:sldMk cId="964572621" sldId="262"/>
        </pc:sldMkLst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964572621" sldId="262"/>
            <ac:spMk id="18" creationId="{0EFD753D-6A49-46DD-9E82-AA6E2C62B461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964572621" sldId="262"/>
            <ac:spMk id="20" creationId="{138A5824-1F4A-4EE7-BC13-5BB48FC0809B}"/>
          </ac:spMkLst>
        </pc:spChg>
        <pc:picChg chg="mod modCrop">
          <ac:chgData name="Jasmine Banovic" userId="86cb160b-da18-434d-8b68-860a7acedfde" providerId="ADAL" clId="{217D17AA-9186-4865-B01C-9CB993F1865F}" dt="2024-11-15T09:52:53.812" v="778" actId="1076"/>
          <ac:picMkLst>
            <pc:docMk/>
            <pc:sldMk cId="964572621" sldId="262"/>
            <ac:picMk id="4" creationId="{DC8305BD-76B9-074F-685D-050196CAAF35}"/>
          </ac:picMkLst>
        </pc:picChg>
        <pc:picChg chg="mod">
          <ac:chgData name="Jasmine Banovic" userId="86cb160b-da18-434d-8b68-860a7acedfde" providerId="ADAL" clId="{217D17AA-9186-4865-B01C-9CB993F1865F}" dt="2024-11-15T09:52:45.702" v="771" actId="1076"/>
          <ac:picMkLst>
            <pc:docMk/>
            <pc:sldMk cId="964572621" sldId="262"/>
            <ac:picMk id="5" creationId="{B0B8CCE1-955E-3EE3-1B0D-70F7C7387117}"/>
          </ac:picMkLst>
        </pc:picChg>
        <pc:picChg chg="mod">
          <ac:chgData name="Jasmine Banovic" userId="86cb160b-da18-434d-8b68-860a7acedfde" providerId="ADAL" clId="{217D17AA-9186-4865-B01C-9CB993F1865F}" dt="2024-11-15T09:52:49.474" v="774" actId="1076"/>
          <ac:picMkLst>
            <pc:docMk/>
            <pc:sldMk cId="964572621" sldId="262"/>
            <ac:picMk id="6" creationId="{A6E62A88-3486-3F4F-9C67-3C8062CAAFB0}"/>
          </ac:picMkLst>
        </pc:picChg>
        <pc:picChg chg="del">
          <ac:chgData name="Jasmine Banovic" userId="86cb160b-da18-434d-8b68-860a7acedfde" providerId="ADAL" clId="{217D17AA-9186-4865-B01C-9CB993F1865F}" dt="2024-11-15T09:42:22.355" v="430" actId="478"/>
          <ac:picMkLst>
            <pc:docMk/>
            <pc:sldMk cId="964572621" sldId="262"/>
            <ac:picMk id="7" creationId="{FBC32971-A25F-9EA7-35FE-26D92BA901F2}"/>
          </ac:picMkLst>
        </pc:picChg>
      </pc:sldChg>
      <pc:sldChg chg="addSp delSp modSp mod delDesignElem">
        <pc:chgData name="Jasmine Banovic" userId="86cb160b-da18-434d-8b68-860a7acedfde" providerId="ADAL" clId="{217D17AA-9186-4865-B01C-9CB993F1865F}" dt="2024-11-26T11:53:05.277" v="868" actId="255"/>
        <pc:sldMkLst>
          <pc:docMk/>
          <pc:sldMk cId="3769556779" sldId="263"/>
        </pc:sldMkLst>
        <pc:spChg chg="mod">
          <ac:chgData name="Jasmine Banovic" userId="86cb160b-da18-434d-8b68-860a7acedfde" providerId="ADAL" clId="{217D17AA-9186-4865-B01C-9CB993F1865F}" dt="2024-11-26T11:49:33.166" v="789" actId="1076"/>
          <ac:spMkLst>
            <pc:docMk/>
            <pc:sldMk cId="3769556779" sldId="263"/>
            <ac:spMk id="2" creationId="{274F9469-A917-B2D6-B93A-B6939571407F}"/>
          </ac:spMkLst>
        </pc:spChg>
        <pc:spChg chg="mod">
          <ac:chgData name="Jasmine Banovic" userId="86cb160b-da18-434d-8b68-860a7acedfde" providerId="ADAL" clId="{217D17AA-9186-4865-B01C-9CB993F1865F}" dt="2024-11-26T11:53:05.277" v="868" actId="255"/>
          <ac:spMkLst>
            <pc:docMk/>
            <pc:sldMk cId="3769556779" sldId="263"/>
            <ac:spMk id="3" creationId="{3AA4793E-A5ED-7F45-2199-1D1AC68D61F3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3769556779" sldId="263"/>
            <ac:spMk id="43" creationId="{07977D39-626F-40D7-B00F-16E02602DD5A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3769556779" sldId="263"/>
            <ac:spMk id="45" creationId="{B905CDE4-B751-4B3E-B625-6E59F8903414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3769556779" sldId="263"/>
            <ac:spMk id="47" creationId="{08108C16-F4C0-44AA-999D-17BD39219B24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3769556779" sldId="263"/>
            <ac:spMk id="49" creationId="{CDC29AC1-2821-4FCC-B597-88DAF39C36FE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3769556779" sldId="263"/>
            <ac:spMk id="51" creationId="{C8F10CB3-3B5E-4C7A-98CF-B87454DDFA39}"/>
          </ac:spMkLst>
        </pc:spChg>
        <pc:picChg chg="del">
          <ac:chgData name="Jasmine Banovic" userId="86cb160b-da18-434d-8b68-860a7acedfde" providerId="ADAL" clId="{217D17AA-9186-4865-B01C-9CB993F1865F}" dt="2024-11-26T11:49:34.044" v="790" actId="478"/>
          <ac:picMkLst>
            <pc:docMk/>
            <pc:sldMk cId="3769556779" sldId="263"/>
            <ac:picMk id="8" creationId="{8C8C77DD-25D6-7F06-5D3E-55528E19DADF}"/>
          </ac:picMkLst>
        </pc:picChg>
        <pc:picChg chg="add mod">
          <ac:chgData name="Jasmine Banovic" userId="86cb160b-da18-434d-8b68-860a7acedfde" providerId="ADAL" clId="{217D17AA-9186-4865-B01C-9CB993F1865F}" dt="2024-11-26T11:51:11.560" v="812" actId="1076"/>
          <ac:picMkLst>
            <pc:docMk/>
            <pc:sldMk cId="3769556779" sldId="263"/>
            <ac:picMk id="9" creationId="{6E1EEBFC-4059-05A1-DD8F-FC15714731A5}"/>
          </ac:picMkLst>
        </pc:picChg>
        <pc:picChg chg="add mod">
          <ac:chgData name="Jasmine Banovic" userId="86cb160b-da18-434d-8b68-860a7acedfde" providerId="ADAL" clId="{217D17AA-9186-4865-B01C-9CB993F1865F}" dt="2024-11-26T11:52:17.783" v="861" actId="14100"/>
          <ac:picMkLst>
            <pc:docMk/>
            <pc:sldMk cId="3769556779" sldId="263"/>
            <ac:picMk id="10" creationId="{D0C8483B-6564-3883-7D19-D58B4CB25CA9}"/>
          </ac:picMkLst>
        </pc:picChg>
      </pc:sldChg>
      <pc:sldChg chg="addSp delSp modSp mod delDesignElem">
        <pc:chgData name="Jasmine Banovic" userId="86cb160b-da18-434d-8b68-860a7acedfde" providerId="ADAL" clId="{217D17AA-9186-4865-B01C-9CB993F1865F}" dt="2024-11-26T11:53:17.335" v="872" actId="1076"/>
        <pc:sldMkLst>
          <pc:docMk/>
          <pc:sldMk cId="3119278176" sldId="264"/>
        </pc:sldMkLst>
        <pc:spChg chg="mod">
          <ac:chgData name="Jasmine Banovic" userId="86cb160b-da18-434d-8b68-860a7acedfde" providerId="ADAL" clId="{217D17AA-9186-4865-B01C-9CB993F1865F}" dt="2024-11-26T11:53:17.335" v="872" actId="1076"/>
          <ac:spMkLst>
            <pc:docMk/>
            <pc:sldMk cId="3119278176" sldId="264"/>
            <ac:spMk id="2" creationId="{34F5DEAB-A7FD-C7F2-DC5E-A09E98E98D0A}"/>
          </ac:spMkLst>
        </pc:spChg>
        <pc:spChg chg="mod">
          <ac:chgData name="Jasmine Banovic" userId="86cb160b-da18-434d-8b68-860a7acedfde" providerId="ADAL" clId="{217D17AA-9186-4865-B01C-9CB993F1865F}" dt="2024-11-26T11:53:15.370" v="871" actId="1076"/>
          <ac:spMkLst>
            <pc:docMk/>
            <pc:sldMk cId="3119278176" sldId="264"/>
            <ac:spMk id="3" creationId="{94B7447C-C176-C599-401B-46412F509E95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3119278176" sldId="264"/>
            <ac:spMk id="22" creationId="{4513F69C-3D6D-4E72-9289-5BC3584D6D3B}"/>
          </ac:spMkLst>
        </pc:spChg>
        <pc:picChg chg="del mod">
          <ac:chgData name="Jasmine Banovic" userId="86cb160b-da18-434d-8b68-860a7acedfde" providerId="ADAL" clId="{217D17AA-9186-4865-B01C-9CB993F1865F}" dt="2024-11-26T11:51:18.803" v="821" actId="478"/>
          <ac:picMkLst>
            <pc:docMk/>
            <pc:sldMk cId="3119278176" sldId="264"/>
            <ac:picMk id="4" creationId="{FF2FD1D7-6ED7-8263-D054-B08B9EF35EA5}"/>
          </ac:picMkLst>
        </pc:picChg>
        <pc:picChg chg="del mod">
          <ac:chgData name="Jasmine Banovic" userId="86cb160b-da18-434d-8b68-860a7acedfde" providerId="ADAL" clId="{217D17AA-9186-4865-B01C-9CB993F1865F}" dt="2024-11-15T09:43:33.196" v="441" actId="478"/>
          <ac:picMkLst>
            <pc:docMk/>
            <pc:sldMk cId="3119278176" sldId="264"/>
            <ac:picMk id="5" creationId="{0DD28818-DADA-FE03-47A6-60DF46B0950C}"/>
          </ac:picMkLst>
        </pc:picChg>
        <pc:picChg chg="mod">
          <ac:chgData name="Jasmine Banovic" userId="86cb160b-da18-434d-8b68-860a7acedfde" providerId="ADAL" clId="{217D17AA-9186-4865-B01C-9CB993F1865F}" dt="2024-11-26T11:52:04.699" v="854" actId="1076"/>
          <ac:picMkLst>
            <pc:docMk/>
            <pc:sldMk cId="3119278176" sldId="264"/>
            <ac:picMk id="6" creationId="{9A825FF8-3EDA-D60B-8AD4-12607AC5F008}"/>
          </ac:picMkLst>
        </pc:picChg>
        <pc:picChg chg="del mod">
          <ac:chgData name="Jasmine Banovic" userId="86cb160b-da18-434d-8b68-860a7acedfde" providerId="ADAL" clId="{217D17AA-9186-4865-B01C-9CB993F1865F}" dt="2024-11-15T09:42:47.014" v="432" actId="478"/>
          <ac:picMkLst>
            <pc:docMk/>
            <pc:sldMk cId="3119278176" sldId="264"/>
            <ac:picMk id="7" creationId="{3479F823-DD7B-DC83-6162-1CAF0701A279}"/>
          </ac:picMkLst>
        </pc:picChg>
        <pc:picChg chg="add del mod">
          <ac:chgData name="Jasmine Banovic" userId="86cb160b-da18-434d-8b68-860a7acedfde" providerId="ADAL" clId="{217D17AA-9186-4865-B01C-9CB993F1865F}" dt="2024-11-26T11:52:02.823" v="853" actId="1076"/>
          <ac:picMkLst>
            <pc:docMk/>
            <pc:sldMk cId="3119278176" sldId="264"/>
            <ac:picMk id="8" creationId="{EA7B8E5A-A71E-C0D5-5883-470F61A29F90}"/>
          </ac:picMkLst>
        </pc:picChg>
      </pc:sldChg>
      <pc:sldChg chg="addSp delSp modSp mod delDesignElem">
        <pc:chgData name="Jasmine Banovic" userId="86cb160b-da18-434d-8b68-860a7acedfde" providerId="ADAL" clId="{217D17AA-9186-4865-B01C-9CB993F1865F}" dt="2024-11-19T15:33:39.659" v="783" actId="20577"/>
        <pc:sldMkLst>
          <pc:docMk/>
          <pc:sldMk cId="3570407905" sldId="265"/>
        </pc:sldMkLst>
        <pc:spChg chg="mod">
          <ac:chgData name="Jasmine Banovic" userId="86cb160b-da18-434d-8b68-860a7acedfde" providerId="ADAL" clId="{217D17AA-9186-4865-B01C-9CB993F1865F}" dt="2024-11-15T09:51:38.714" v="741" actId="1076"/>
          <ac:spMkLst>
            <pc:docMk/>
            <pc:sldMk cId="3570407905" sldId="265"/>
            <ac:spMk id="2" creationId="{6A5BE693-7CA2-6582-5DE1-C77553EAF4CA}"/>
          </ac:spMkLst>
        </pc:spChg>
        <pc:spChg chg="add del mod">
          <ac:chgData name="Jasmine Banovic" userId="86cb160b-da18-434d-8b68-860a7acedfde" providerId="ADAL" clId="{217D17AA-9186-4865-B01C-9CB993F1865F}" dt="2024-11-15T09:46:46.870" v="491" actId="478"/>
          <ac:spMkLst>
            <pc:docMk/>
            <pc:sldMk cId="3570407905" sldId="265"/>
            <ac:spMk id="6" creationId="{8DADC6A6-56EE-730A-3B9F-7701C91BF53E}"/>
          </ac:spMkLst>
        </pc:spChg>
        <pc:spChg chg="add mod">
          <ac:chgData name="Jasmine Banovic" userId="86cb160b-da18-434d-8b68-860a7acedfde" providerId="ADAL" clId="{217D17AA-9186-4865-B01C-9CB993F1865F}" dt="2024-11-19T15:33:39.659" v="783" actId="20577"/>
          <ac:spMkLst>
            <pc:docMk/>
            <pc:sldMk cId="3570407905" sldId="265"/>
            <ac:spMk id="9" creationId="{2116D2C0-2F85-7ED5-D4E3-5FEACAB0205D}"/>
          </ac:spMkLst>
        </pc:spChg>
        <pc:spChg chg="add mod ord">
          <ac:chgData name="Jasmine Banovic" userId="86cb160b-da18-434d-8b68-860a7acedfde" providerId="ADAL" clId="{217D17AA-9186-4865-B01C-9CB993F1865F}" dt="2024-11-15T09:51:35.446" v="740" actId="1076"/>
          <ac:spMkLst>
            <pc:docMk/>
            <pc:sldMk cId="3570407905" sldId="265"/>
            <ac:spMk id="10" creationId="{A892116A-5EC2-23E0-C075-50442396BE4C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3570407905" sldId="265"/>
            <ac:spMk id="19" creationId="{FAF68CB5-D519-4070-A998-B86F0FBCD10C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3570407905" sldId="265"/>
            <ac:spMk id="21" creationId="{7586665A-47B3-4AEE-BC94-15D89FF706B3}"/>
          </ac:spMkLst>
        </pc:spChg>
        <pc:graphicFrameChg chg="del mod">
          <ac:chgData name="Jasmine Banovic" userId="86cb160b-da18-434d-8b68-860a7acedfde" providerId="ADAL" clId="{217D17AA-9186-4865-B01C-9CB993F1865F}" dt="2024-11-15T09:46:36.204" v="487" actId="478"/>
          <ac:graphicFrameMkLst>
            <pc:docMk/>
            <pc:sldMk cId="3570407905" sldId="265"/>
            <ac:graphicFrameMk id="23" creationId="{08455E49-5828-92D0-797B-10B498D96EC3}"/>
          </ac:graphicFrameMkLst>
        </pc:graphicFrameChg>
        <pc:picChg chg="del">
          <ac:chgData name="Jasmine Banovic" userId="86cb160b-da18-434d-8b68-860a7acedfde" providerId="ADAL" clId="{217D17AA-9186-4865-B01C-9CB993F1865F}" dt="2024-11-15T09:46:55.906" v="492" actId="478"/>
          <ac:picMkLst>
            <pc:docMk/>
            <pc:sldMk cId="3570407905" sldId="265"/>
            <ac:picMk id="4" creationId="{5E7CA500-823A-B089-2623-1FDAF601C0DF}"/>
          </ac:picMkLst>
        </pc:picChg>
        <pc:picChg chg="del">
          <ac:chgData name="Jasmine Banovic" userId="86cb160b-da18-434d-8b68-860a7acedfde" providerId="ADAL" clId="{217D17AA-9186-4865-B01C-9CB993F1865F}" dt="2024-11-15T09:46:57.246" v="494" actId="478"/>
          <ac:picMkLst>
            <pc:docMk/>
            <pc:sldMk cId="3570407905" sldId="265"/>
            <ac:picMk id="5" creationId="{F347C044-2ED3-967A-D510-93B884C9CAAC}"/>
          </ac:picMkLst>
        </pc:picChg>
        <pc:picChg chg="mod">
          <ac:chgData name="Jasmine Banovic" userId="86cb160b-da18-434d-8b68-860a7acedfde" providerId="ADAL" clId="{217D17AA-9186-4865-B01C-9CB993F1865F}" dt="2024-11-15T09:51:02.533" v="732" actId="1076"/>
          <ac:picMkLst>
            <pc:docMk/>
            <pc:sldMk cId="3570407905" sldId="265"/>
            <ac:picMk id="7" creationId="{727D51BB-C295-66C1-BC1A-CF9E97CA8EEE}"/>
          </ac:picMkLst>
        </pc:picChg>
        <pc:picChg chg="del">
          <ac:chgData name="Jasmine Banovic" userId="86cb160b-da18-434d-8b68-860a7acedfde" providerId="ADAL" clId="{217D17AA-9186-4865-B01C-9CB993F1865F}" dt="2024-11-15T09:46:56.664" v="493" actId="478"/>
          <ac:picMkLst>
            <pc:docMk/>
            <pc:sldMk cId="3570407905" sldId="265"/>
            <ac:picMk id="8" creationId="{6EA580DB-BCA7-3482-C59F-D32AD93AF070}"/>
          </ac:picMkLst>
        </pc:picChg>
      </pc:sldChg>
      <pc:sldChg chg="addSp delSp modSp mod delDesignElem">
        <pc:chgData name="Jasmine Banovic" userId="86cb160b-da18-434d-8b68-860a7acedfde" providerId="ADAL" clId="{217D17AA-9186-4865-B01C-9CB993F1865F}" dt="2024-11-15T09:51:46.427" v="743" actId="14100"/>
        <pc:sldMkLst>
          <pc:docMk/>
          <pc:sldMk cId="639405769" sldId="266"/>
        </pc:sldMkLst>
        <pc:spChg chg="mod">
          <ac:chgData name="Jasmine Banovic" userId="86cb160b-da18-434d-8b68-860a7acedfde" providerId="ADAL" clId="{217D17AA-9186-4865-B01C-9CB993F1865F}" dt="2024-11-15T09:45:09.976" v="455" actId="207"/>
          <ac:spMkLst>
            <pc:docMk/>
            <pc:sldMk cId="639405769" sldId="266"/>
            <ac:spMk id="2" creationId="{3F165BB4-7254-D212-1DC5-6DBAA592E5E5}"/>
          </ac:spMkLst>
        </pc:spChg>
        <pc:spChg chg="mod">
          <ac:chgData name="Jasmine Banovic" userId="86cb160b-da18-434d-8b68-860a7acedfde" providerId="ADAL" clId="{217D17AA-9186-4865-B01C-9CB993F1865F}" dt="2024-11-15T09:51:46.427" v="743" actId="14100"/>
          <ac:spMkLst>
            <pc:docMk/>
            <pc:sldMk cId="639405769" sldId="266"/>
            <ac:spMk id="3" creationId="{54C2C1A7-1FC0-AE40-5577-1414794C678A}"/>
          </ac:spMkLst>
        </pc:spChg>
        <pc:spChg chg="add mod ord">
          <ac:chgData name="Jasmine Banovic" userId="86cb160b-da18-434d-8b68-860a7acedfde" providerId="ADAL" clId="{217D17AA-9186-4865-B01C-9CB993F1865F}" dt="2024-11-15T09:44:38.645" v="453" actId="167"/>
          <ac:spMkLst>
            <pc:docMk/>
            <pc:sldMk cId="639405769" sldId="266"/>
            <ac:spMk id="4" creationId="{3CF042D2-704E-D50B-DC1B-7E5074034D1E}"/>
          </ac:spMkLst>
        </pc:spChg>
        <pc:spChg chg="add del">
          <ac:chgData name="Jasmine Banovic" userId="86cb160b-da18-434d-8b68-860a7acedfde" providerId="ADAL" clId="{217D17AA-9186-4865-B01C-9CB993F1865F}" dt="2024-11-15T09:34:08.952" v="58"/>
          <ac:spMkLst>
            <pc:docMk/>
            <pc:sldMk cId="639405769" sldId="266"/>
            <ac:spMk id="22" creationId="{B00278AE-C62A-3610-2127-E5F5BEDC2228}"/>
          </ac:spMkLst>
        </pc:spChg>
        <pc:cxnChg chg="add del">
          <ac:chgData name="Jasmine Banovic" userId="86cb160b-da18-434d-8b68-860a7acedfde" providerId="ADAL" clId="{217D17AA-9186-4865-B01C-9CB993F1865F}" dt="2024-11-15T09:34:08.952" v="58"/>
          <ac:cxnSpMkLst>
            <pc:docMk/>
            <pc:sldMk cId="639405769" sldId="266"/>
            <ac:cxnSpMk id="24" creationId="{249EDD1B-F94D-B4E6-ACAA-566B9A26FDE3}"/>
          </ac:cxnSpMkLst>
        </pc:cxnChg>
      </pc:sldChg>
      <pc:sldChg chg="addSp delSp modSp add mod">
        <pc:chgData name="Jasmine Banovic" userId="86cb160b-da18-434d-8b68-860a7acedfde" providerId="ADAL" clId="{217D17AA-9186-4865-B01C-9CB993F1865F}" dt="2024-11-15T09:52:02.590" v="750" actId="20577"/>
        <pc:sldMkLst>
          <pc:docMk/>
          <pc:sldMk cId="3748351964" sldId="267"/>
        </pc:sldMkLst>
        <pc:spChg chg="mod">
          <ac:chgData name="Jasmine Banovic" userId="86cb160b-da18-434d-8b68-860a7acedfde" providerId="ADAL" clId="{217D17AA-9186-4865-B01C-9CB993F1865F}" dt="2024-11-15T09:35:52.006" v="73" actId="1076"/>
          <ac:spMkLst>
            <pc:docMk/>
            <pc:sldMk cId="3748351964" sldId="267"/>
            <ac:spMk id="2" creationId="{4D3B7751-DABE-E5A5-C62C-4ACFDAC71F60}"/>
          </ac:spMkLst>
        </pc:spChg>
        <pc:spChg chg="mod">
          <ac:chgData name="Jasmine Banovic" userId="86cb160b-da18-434d-8b68-860a7acedfde" providerId="ADAL" clId="{217D17AA-9186-4865-B01C-9CB993F1865F}" dt="2024-11-15T09:52:02.590" v="750" actId="20577"/>
          <ac:spMkLst>
            <pc:docMk/>
            <pc:sldMk cId="3748351964" sldId="267"/>
            <ac:spMk id="3" creationId="{9EE8173A-379D-D27B-D4A5-D01CB013D138}"/>
          </ac:spMkLst>
        </pc:spChg>
        <pc:picChg chg="del">
          <ac:chgData name="Jasmine Banovic" userId="86cb160b-da18-434d-8b68-860a7acedfde" providerId="ADAL" clId="{217D17AA-9186-4865-B01C-9CB993F1865F}" dt="2024-11-15T09:36:07.113" v="74" actId="478"/>
          <ac:picMkLst>
            <pc:docMk/>
            <pc:sldMk cId="3748351964" sldId="267"/>
            <ac:picMk id="4" creationId="{92460981-8FC8-0FEC-20E3-DEC72455CBB9}"/>
          </ac:picMkLst>
        </pc:picChg>
        <pc:picChg chg="del">
          <ac:chgData name="Jasmine Banovic" userId="86cb160b-da18-434d-8b68-860a7acedfde" providerId="ADAL" clId="{217D17AA-9186-4865-B01C-9CB993F1865F}" dt="2024-11-15T09:36:08.164" v="75" actId="478"/>
          <ac:picMkLst>
            <pc:docMk/>
            <pc:sldMk cId="3748351964" sldId="267"/>
            <ac:picMk id="5" creationId="{7CB8B0E7-F10A-88EB-4CE3-21444DCCCE34}"/>
          </ac:picMkLst>
        </pc:picChg>
        <pc:picChg chg="add mod">
          <ac:chgData name="Jasmine Banovic" userId="86cb160b-da18-434d-8b68-860a7acedfde" providerId="ADAL" clId="{217D17AA-9186-4865-B01C-9CB993F1865F}" dt="2024-11-15T09:41:19.755" v="427" actId="1076"/>
          <ac:picMkLst>
            <pc:docMk/>
            <pc:sldMk cId="3748351964" sldId="267"/>
            <ac:picMk id="6" creationId="{0AD79DF3-FCE7-18A7-9CB9-1C54CD3ADAA8}"/>
          </ac:picMkLst>
        </pc:picChg>
        <pc:picChg chg="add mod">
          <ac:chgData name="Jasmine Banovic" userId="86cb160b-da18-434d-8b68-860a7acedfde" providerId="ADAL" clId="{217D17AA-9186-4865-B01C-9CB993F1865F}" dt="2024-11-15T09:41:21.734" v="428" actId="1076"/>
          <ac:picMkLst>
            <pc:docMk/>
            <pc:sldMk cId="3748351964" sldId="267"/>
            <ac:picMk id="7" creationId="{FDC63BC8-A3BC-C726-422E-1882035BE1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EC401A-BC46-41FC-AD55-F7810C3C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87F808-5648-477A-80D6-A0F3BF6DF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A116CF9-DCF6-4F08-B01A-D5F353F83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4D26783-C1CA-4BE1-9D40-3EA516AE3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7"/>
            <a:ext cx="11277600" cy="5943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1676401"/>
            <a:ext cx="4495801" cy="2286002"/>
          </a:xfrm>
        </p:spPr>
        <p:txBody>
          <a:bodyPr anchor="t">
            <a:normAutofit/>
          </a:bodyPr>
          <a:lstStyle/>
          <a:p>
            <a:pPr algn="l"/>
            <a:r>
              <a:rPr lang="en-GB" sz="3700" b="1" dirty="0">
                <a:ea typeface="+mj-lt"/>
                <a:cs typeface="+mj-lt"/>
              </a:rPr>
              <a:t>Introduction to Surrey Coalition of Disabled People (SCDP)</a:t>
            </a:r>
            <a:endParaRPr lang="en-US" sz="3700" dirty="0"/>
          </a:p>
          <a:p>
            <a:pPr marL="285750" indent="-285750" algn="l">
              <a:buFont typeface="Arial"/>
              <a:buChar char="•"/>
            </a:pPr>
            <a:endParaRPr lang="en-US" sz="3700" dirty="0"/>
          </a:p>
          <a:p>
            <a:pPr algn="l"/>
            <a:endParaRPr lang="en-GB" sz="3700" dirty="0"/>
          </a:p>
        </p:txBody>
      </p:sp>
      <p:pic>
        <p:nvPicPr>
          <p:cNvPr id="4" name="Picture 3" descr="Surrey Coalition of Disabled People">
            <a:extLst>
              <a:ext uri="{FF2B5EF4-FFF2-40B4-BE49-F238E27FC236}">
                <a16:creationId xmlns:a16="http://schemas.microsoft.com/office/drawing/2014/main" id="{432A7112-38EC-53DB-7669-E59A58C3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025" y="990598"/>
            <a:ext cx="4575421" cy="2209801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3292387-43FC-F0CA-0D56-8A9FC954D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891" y="3661833"/>
            <a:ext cx="2205568" cy="2205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B8511E-E2FD-ADA9-1EEB-0A79A68944CD}"/>
              </a:ext>
            </a:extLst>
          </p:cNvPr>
          <p:cNvSpPr txBox="1"/>
          <p:nvPr/>
        </p:nvSpPr>
        <p:spPr>
          <a:xfrm>
            <a:off x="1142999" y="4976333"/>
            <a:ext cx="49449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This document includes images licensed from </a:t>
            </a:r>
            <a:r>
              <a:rPr lang="en-GB" sz="1400" dirty="0" err="1"/>
              <a:t>Photosymbols</a:t>
            </a:r>
            <a:r>
              <a:rPr lang="en-GB" sz="1400" dirty="0"/>
              <a:t>. Thank you to Coalition member and volunteer, Carinder, for helping to create this document.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F042D2-704E-D50B-DC1B-7E5074034D1E}"/>
              </a:ext>
            </a:extLst>
          </p:cNvPr>
          <p:cNvSpPr/>
          <p:nvPr/>
        </p:nvSpPr>
        <p:spPr>
          <a:xfrm>
            <a:off x="6874474" y="0"/>
            <a:ext cx="557965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5BB4-7254-D212-1DC5-6DBAA592E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52" y="1128094"/>
            <a:ext cx="3953975" cy="1415270"/>
          </a:xfrm>
        </p:spPr>
        <p:txBody>
          <a:bodyPr anchor="t"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  <a:ea typeface="+mj-lt"/>
                <a:cs typeface="+mj-lt"/>
              </a:rPr>
              <a:t>Digital Support</a:t>
            </a: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3200" dirty="0"/>
          </a:p>
          <a:p>
            <a:endParaRPr lang="en-GB" sz="3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0278AE-C62A-3610-2127-E5F5BEDC2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4470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ircular object with text on it&#10;&#10;Description automatically generated">
            <a:extLst>
              <a:ext uri="{FF2B5EF4-FFF2-40B4-BE49-F238E27FC236}">
                <a16:creationId xmlns:a16="http://schemas.microsoft.com/office/drawing/2014/main" id="{AFE186AB-A0B0-D027-E037-96F1248A0B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87" r="15610" b="1"/>
          <a:stretch/>
        </p:blipFill>
        <p:spPr>
          <a:xfrm>
            <a:off x="801329" y="1250344"/>
            <a:ext cx="2988458" cy="434345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78854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2C1A7-1FC0-AE40-5577-1414794C6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049" y="1629490"/>
            <a:ext cx="4581999" cy="359901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  <a:p>
            <a:pPr lvl="1"/>
            <a:r>
              <a:rPr lang="en-GB" sz="2000" b="1" dirty="0">
                <a:solidFill>
                  <a:schemeClr val="bg1"/>
                </a:solidFill>
                <a:ea typeface="+mn-lt"/>
                <a:cs typeface="+mn-lt"/>
              </a:rPr>
              <a:t>Tech Angel Program</a:t>
            </a:r>
            <a:r>
              <a:rPr lang="en-GB" sz="2000" dirty="0">
                <a:solidFill>
                  <a:schemeClr val="bg1"/>
                </a:solidFill>
                <a:ea typeface="+mn-lt"/>
                <a:cs typeface="+mn-lt"/>
              </a:rPr>
              <a:t>: Assistance with technology for those who need help accessing digital tools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/>
          </a:p>
        </p:txBody>
      </p:sp>
      <p:pic>
        <p:nvPicPr>
          <p:cNvPr id="7" name="Picture 6" descr="A person holding a phone&#10;&#10;Description automatically generated">
            <a:extLst>
              <a:ext uri="{FF2B5EF4-FFF2-40B4-BE49-F238E27FC236}">
                <a16:creationId xmlns:a16="http://schemas.microsoft.com/office/drawing/2014/main" id="{1F1B12AC-B1E8-A6D5-9FEF-6A048B64C1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1"/>
          <a:stretch/>
        </p:blipFill>
        <p:spPr>
          <a:xfrm>
            <a:off x="3793545" y="1758489"/>
            <a:ext cx="3080929" cy="3080929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940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olor Cover">
            <a:extLst>
              <a:ext uri="{FF2B5EF4-FFF2-40B4-BE49-F238E27FC236}">
                <a16:creationId xmlns:a16="http://schemas.microsoft.com/office/drawing/2014/main" id="{34DE9D20-D6C2-4834-9EE9-EC583F3FE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1ECFC71-4503-4F75-92FF-AF8211FFD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6064235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4FA941CA-BC21-4BE3-80CD-EDD30510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Color">
              <a:extLst>
                <a:ext uri="{FF2B5EF4-FFF2-40B4-BE49-F238E27FC236}">
                  <a16:creationId xmlns:a16="http://schemas.microsoft.com/office/drawing/2014/main" id="{92FECA53-20C7-45FC-8843-018A589C7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rocket on a stand&#10;&#10;Description automatically generated">
            <a:extLst>
              <a:ext uri="{FF2B5EF4-FFF2-40B4-BE49-F238E27FC236}">
                <a16:creationId xmlns:a16="http://schemas.microsoft.com/office/drawing/2014/main" id="{FEFE5970-45AE-9660-7275-A66E91937F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532" r="-3" b="-3"/>
          <a:stretch/>
        </p:blipFill>
        <p:spPr>
          <a:xfrm>
            <a:off x="7708865" y="597813"/>
            <a:ext cx="3237985" cy="2767456"/>
          </a:xfrm>
          <a:prstGeom prst="rect">
            <a:avLst/>
          </a:prstGeom>
        </p:spPr>
      </p:pic>
      <p:pic>
        <p:nvPicPr>
          <p:cNvPr id="4" name="Picture 3" descr="A row of binders with labels&#10;&#10;Description automatically generated">
            <a:extLst>
              <a:ext uri="{FF2B5EF4-FFF2-40B4-BE49-F238E27FC236}">
                <a16:creationId xmlns:a16="http://schemas.microsoft.com/office/drawing/2014/main" id="{D0123FF7-92B7-CF39-32D7-389A0942A2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3741"/>
          <a:stretch/>
        </p:blipFill>
        <p:spPr>
          <a:xfrm>
            <a:off x="6719416" y="3473015"/>
            <a:ext cx="2641445" cy="2542654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3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3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3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Freeform: Shape 3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567D6B-7A7A-5E76-1344-6FF93CD9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88" y="1721276"/>
            <a:ext cx="5074368" cy="3018870"/>
          </a:xfrm>
        </p:spPr>
        <p:txBody>
          <a:bodyPr anchor="b">
            <a:normAutofit/>
          </a:bodyPr>
          <a:lstStyle/>
          <a:p>
            <a:r>
              <a:rPr lang="en-GB" sz="4800" b="1" dirty="0">
                <a:solidFill>
                  <a:schemeClr val="bg1"/>
                </a:solidFill>
                <a:ea typeface="+mj-lt"/>
                <a:cs typeface="+mj-lt"/>
              </a:rPr>
              <a:t>Overview of the charity and its mission</a:t>
            </a:r>
            <a:endParaRPr lang="en-US" sz="4800" b="1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4800" dirty="0">
              <a:solidFill>
                <a:schemeClr val="bg1"/>
              </a:solidFill>
            </a:endParaRPr>
          </a:p>
          <a:p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445F1-5576-CA17-0EA0-E16C9A9F3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88" y="3505092"/>
            <a:ext cx="4277322" cy="24823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The Coalition is run by Disabled people</a:t>
            </a:r>
          </a:p>
          <a:p>
            <a:r>
              <a:rPr lang="en-GB" sz="1800" dirty="0">
                <a:solidFill>
                  <a:schemeClr val="bg1"/>
                </a:solidFill>
              </a:rPr>
              <a:t>We help Disabled people in Surrey to be part of the community</a:t>
            </a:r>
          </a:p>
          <a:p>
            <a:r>
              <a:rPr lang="en-GB" sz="1800" dirty="0">
                <a:solidFill>
                  <a:schemeClr val="bg1"/>
                </a:solidFill>
              </a:rPr>
              <a:t>We campaign for the legal rights of Disabled people. We celebrate diversity and inclusion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4126FDA-AD23-7CD8-DDE2-5F42F3481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861" y="3617480"/>
            <a:ext cx="2547360" cy="2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1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068B58-6F94-4AFF-A8A7-18573884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5B028C-7535-45E5-9D2C-32C50D0E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4CAAC-2FC4-1B85-1431-188DF13D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0622"/>
            <a:ext cx="4997189" cy="1893524"/>
          </a:xfrm>
        </p:spPr>
        <p:txBody>
          <a:bodyPr anchor="b">
            <a:normAutofit/>
          </a:bodyPr>
          <a:lstStyle/>
          <a:p>
            <a:r>
              <a:rPr lang="en-GB" sz="4800" b="1" dirty="0">
                <a:ea typeface="+mj-lt"/>
                <a:cs typeface="+mj-lt"/>
              </a:rPr>
              <a:t>Key Initiatives and Advocacy Work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F4C05-0F6B-97AE-81C8-0674EF48D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7" y="2965593"/>
            <a:ext cx="4423830" cy="29415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1800" dirty="0">
                <a:ea typeface="+mn-lt"/>
                <a:cs typeface="+mn-lt"/>
              </a:rPr>
              <a:t>The Coalition works with community partners, local authorities and social care to create plans and improve services. </a:t>
            </a:r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7" name="Picture 6" descr="A group of people standing around a person in a wheelchair&#10;&#10;Description automatically generated">
            <a:extLst>
              <a:ext uri="{FF2B5EF4-FFF2-40B4-BE49-F238E27FC236}">
                <a16:creationId xmlns:a16="http://schemas.microsoft.com/office/drawing/2014/main" id="{A48CB7B7-AA85-7064-1A18-FD18BA0EEF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99" r="4" b="11838"/>
          <a:stretch/>
        </p:blipFill>
        <p:spPr>
          <a:xfrm>
            <a:off x="7588323" y="708832"/>
            <a:ext cx="3223760" cy="2816485"/>
          </a:xfrm>
          <a:prstGeom prst="rect">
            <a:avLst/>
          </a:prstGeom>
        </p:spPr>
      </p:pic>
      <p:pic>
        <p:nvPicPr>
          <p:cNvPr id="5" name="Picture 4" descr="A person in a suit shaking hands&#10;&#10;Description automatically generated">
            <a:extLst>
              <a:ext uri="{FF2B5EF4-FFF2-40B4-BE49-F238E27FC236}">
                <a16:creationId xmlns:a16="http://schemas.microsoft.com/office/drawing/2014/main" id="{A5E6834A-24C6-2F09-598C-71BFF5BC3D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7" r="15537" b="1"/>
          <a:stretch/>
        </p:blipFill>
        <p:spPr>
          <a:xfrm>
            <a:off x="6644316" y="3504974"/>
            <a:ext cx="2056322" cy="2443150"/>
          </a:xfrm>
          <a:prstGeom prst="rect">
            <a:avLst/>
          </a:prstGeom>
        </p:spPr>
      </p:pic>
      <p:pic>
        <p:nvPicPr>
          <p:cNvPr id="6" name="Picture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48D0C3EB-9062-1815-C944-F13B022651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790" r="3" b="18959"/>
          <a:stretch/>
        </p:blipFill>
        <p:spPr>
          <a:xfrm>
            <a:off x="9057095" y="3885038"/>
            <a:ext cx="2406698" cy="17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8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068B58-6F94-4AFF-A8A7-18573884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E5B028C-7535-45E5-9D2C-32C50D0E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218A5-2D52-B329-6143-F25BA5F9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2236419"/>
            <a:ext cx="4997189" cy="1893524"/>
          </a:xfrm>
        </p:spPr>
        <p:txBody>
          <a:bodyPr anchor="b">
            <a:normAutofit/>
          </a:bodyPr>
          <a:lstStyle/>
          <a:p>
            <a:r>
              <a:rPr lang="en-GB" sz="4800" b="1" dirty="0">
                <a:ea typeface="+mj-lt"/>
                <a:cs typeface="+mj-lt"/>
              </a:rPr>
              <a:t>Impact on the Community</a:t>
            </a:r>
            <a:endParaRPr lang="en-US" sz="4800" dirty="0"/>
          </a:p>
          <a:p>
            <a:pPr marL="285750" indent="-285750">
              <a:buFont typeface="Arial"/>
              <a:buChar char="•"/>
            </a:pPr>
            <a:endParaRPr lang="en-US" sz="4800" dirty="0"/>
          </a:p>
          <a:p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4E55-98F0-0D6F-A721-B19C0C3C9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3"/>
            <a:ext cx="4475589" cy="29415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800" dirty="0">
                <a:ea typeface="+mn-lt"/>
                <a:cs typeface="+mn-lt"/>
              </a:rPr>
              <a:t>The Coalition improve accessibility and services for Disabled people</a:t>
            </a:r>
            <a:endParaRPr lang="en-GB" sz="1800" dirty="0"/>
          </a:p>
          <a:p>
            <a:r>
              <a:rPr lang="en-GB" sz="1800" dirty="0"/>
              <a:t>We create campaigns to help Disabled people be an active and central part of the community</a:t>
            </a:r>
          </a:p>
        </p:txBody>
      </p:sp>
      <p:pic>
        <p:nvPicPr>
          <p:cNvPr id="5" name="Picture 4" descr="A person in a wheelchair&#10;&#10;Description automatically generated">
            <a:extLst>
              <a:ext uri="{FF2B5EF4-FFF2-40B4-BE49-F238E27FC236}">
                <a16:creationId xmlns:a16="http://schemas.microsoft.com/office/drawing/2014/main" id="{8FD895BE-15A4-B878-16B8-51B1C47B40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580" r="24531"/>
          <a:stretch/>
        </p:blipFill>
        <p:spPr>
          <a:xfrm>
            <a:off x="8919302" y="1409650"/>
            <a:ext cx="2176414" cy="4038699"/>
          </a:xfrm>
          <a:prstGeom prst="rect">
            <a:avLst/>
          </a:prstGeom>
        </p:spPr>
      </p:pic>
      <p:pic>
        <p:nvPicPr>
          <p:cNvPr id="4" name="Picture 3" descr="A person in a wheelchair with a tree in front of a house&#10;&#10;Description automatically generated">
            <a:extLst>
              <a:ext uri="{FF2B5EF4-FFF2-40B4-BE49-F238E27FC236}">
                <a16:creationId xmlns:a16="http://schemas.microsoft.com/office/drawing/2014/main" id="{651089DD-8B52-2921-6E5E-393ADAAC9A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594" r="21744"/>
          <a:stretch/>
        </p:blipFill>
        <p:spPr>
          <a:xfrm>
            <a:off x="6524447" y="1605205"/>
            <a:ext cx="2265482" cy="43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2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4F4A98-3651-319E-BBA7-4D0C1203C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4BC6401-6285-E106-8C8D-CB74DE7CC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EEF02E-21B4-B51A-1B74-3D9E0DDF8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2E485CE-370F-105D-1397-702EFBDD6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BE5F0D8-04D9-1A11-42FB-518FA48EB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2053470-1603-380B-1F86-316DC94E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B7751-DABE-E5A5-C62C-4ACFDAC7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87" y="1535475"/>
            <a:ext cx="4997189" cy="1893524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Mental health and well-being</a:t>
            </a:r>
          </a:p>
          <a:p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8173A-379D-D27B-D4A5-D01CB013D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3"/>
            <a:ext cx="4475589" cy="29415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800" dirty="0"/>
              <a:t>The Independent Mental Health Network (IMHN) work with the NHS and social care service providers to improve mental health care</a:t>
            </a:r>
          </a:p>
          <a:p>
            <a:r>
              <a:rPr lang="en-GB" sz="1800" dirty="0"/>
              <a:t>IMHN members tell us about their experiences with mental health service</a:t>
            </a:r>
          </a:p>
          <a:p>
            <a:r>
              <a:rPr lang="en-GB" sz="1800" dirty="0"/>
              <a:t>We share this feedback with the NHS and social care service providers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6" name="Picture 5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0AD79DF3-FCE7-18A7-9CB9-1C54CD3ADA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" b="-3"/>
          <a:stretch/>
        </p:blipFill>
        <p:spPr>
          <a:xfrm>
            <a:off x="6320979" y="2482237"/>
            <a:ext cx="2536165" cy="2536165"/>
          </a:xfrm>
          <a:prstGeom prst="rect">
            <a:avLst/>
          </a:prstGeom>
        </p:spPr>
      </p:pic>
      <p:pic>
        <p:nvPicPr>
          <p:cNvPr id="7" name="Picture 6" descr="A group of men sitting at a table&#10;&#10;Description automatically generated">
            <a:extLst>
              <a:ext uri="{FF2B5EF4-FFF2-40B4-BE49-F238E27FC236}">
                <a16:creationId xmlns:a16="http://schemas.microsoft.com/office/drawing/2014/main" id="{FDC63BC8-A3BC-C726-422E-1882035BE1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" b="1"/>
          <a:stretch/>
        </p:blipFill>
        <p:spPr>
          <a:xfrm>
            <a:off x="8905617" y="2482237"/>
            <a:ext cx="2406698" cy="240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5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E0AC38-1BBF-D0DE-F65A-0C3F9219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90" y="1467898"/>
            <a:ext cx="3608896" cy="1690993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FFFFFF"/>
                </a:solidFill>
                <a:ea typeface="+mj-lt"/>
                <a:cs typeface="+mj-lt"/>
              </a:rPr>
              <a:t>Weekly Events and Social Activities</a:t>
            </a:r>
            <a:endParaRPr lang="en-US" sz="3600" dirty="0">
              <a:solidFill>
                <a:srgbClr val="FFFFFF"/>
              </a:solidFill>
              <a:ea typeface="+mj-lt"/>
              <a:cs typeface="+mj-lt"/>
            </a:endParaRPr>
          </a:p>
          <a:p>
            <a:pPr marL="285750" indent="-285750">
              <a:buFont typeface="Arial"/>
              <a:buChar char="•"/>
            </a:pPr>
            <a:endParaRPr lang="en-US" sz="3600" dirty="0">
              <a:solidFill>
                <a:srgbClr val="FFFFFF"/>
              </a:solidFill>
            </a:endParaRPr>
          </a:p>
          <a:p>
            <a:endParaRPr lang="en-GB" sz="3600" dirty="0">
              <a:solidFill>
                <a:srgbClr val="FFFFFF"/>
              </a:solidFill>
            </a:endParaRPr>
          </a:p>
        </p:txBody>
      </p:sp>
      <p:pic>
        <p:nvPicPr>
          <p:cNvPr id="6" name="Picture 5" descr="A blue and white calendar page&#10;&#10;Description automatically generated">
            <a:extLst>
              <a:ext uri="{FF2B5EF4-FFF2-40B4-BE49-F238E27FC236}">
                <a16:creationId xmlns:a16="http://schemas.microsoft.com/office/drawing/2014/main" id="{A6E62A88-3486-3F4F-9C67-3C8062CAAF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76" r="8" b="6603"/>
          <a:stretch/>
        </p:blipFill>
        <p:spPr>
          <a:xfrm>
            <a:off x="5256170" y="552285"/>
            <a:ext cx="3102869" cy="27624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49E9E-9D33-3DA0-876F-5B6085A90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18" y="2318061"/>
            <a:ext cx="3607930" cy="36771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FFFFFF"/>
                </a:solidFill>
                <a:ea typeface="+mn-lt"/>
                <a:cs typeface="+mn-lt"/>
              </a:rPr>
              <a:t>The Coalition host virtual social activities for Coalition Members. </a:t>
            </a:r>
          </a:p>
          <a:p>
            <a:r>
              <a:rPr lang="en-GB" sz="2000" b="1" dirty="0">
                <a:solidFill>
                  <a:srgbClr val="FFFFFF"/>
                </a:solidFill>
                <a:ea typeface="+mn-lt"/>
                <a:cs typeface="+mn-lt"/>
              </a:rPr>
              <a:t>Virtual Café</a:t>
            </a:r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: A community catch-up every Monday and Friday</a:t>
            </a:r>
            <a:endParaRPr lang="en-GB" sz="2000" dirty="0">
              <a:solidFill>
                <a:srgbClr val="FFFFFF"/>
              </a:solidFill>
            </a:endParaRPr>
          </a:p>
          <a:p>
            <a:r>
              <a:rPr lang="en-GB" sz="2000" b="1" dirty="0">
                <a:solidFill>
                  <a:srgbClr val="FFFFFF"/>
                </a:solidFill>
                <a:ea typeface="+mn-lt"/>
                <a:cs typeface="+mn-lt"/>
              </a:rPr>
              <a:t>Glee Club</a:t>
            </a:r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: Music-themed sessions every Tuesday</a:t>
            </a:r>
            <a:endParaRPr lang="en-GB" sz="2000" dirty="0">
              <a:solidFill>
                <a:srgbClr val="FFFFFF"/>
              </a:solidFill>
            </a:endParaRPr>
          </a:p>
          <a:p>
            <a:r>
              <a:rPr lang="en-GB" sz="2000" b="1" dirty="0">
                <a:solidFill>
                  <a:srgbClr val="FFFFFF"/>
                </a:solidFill>
                <a:ea typeface="+mn-lt"/>
                <a:cs typeface="+mn-lt"/>
              </a:rPr>
              <a:t>Quiz Thursdays</a:t>
            </a:r>
            <a:r>
              <a:rPr lang="en-GB" sz="2000" dirty="0">
                <a:solidFill>
                  <a:srgbClr val="FFFFFF"/>
                </a:solidFill>
                <a:ea typeface="+mn-lt"/>
                <a:cs typeface="+mn-lt"/>
              </a:rPr>
              <a:t>: Fun, interactive general knowledge quizzes</a:t>
            </a:r>
            <a:endParaRPr lang="en-GB" sz="2000" dirty="0">
              <a:solidFill>
                <a:srgbClr val="FFFFFF"/>
              </a:solidFill>
            </a:endParaRPr>
          </a:p>
          <a:p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5" name="Picture 4" descr="A calendar page with blue text&#10;&#10;Description automatically generated">
            <a:extLst>
              <a:ext uri="{FF2B5EF4-FFF2-40B4-BE49-F238E27FC236}">
                <a16:creationId xmlns:a16="http://schemas.microsoft.com/office/drawing/2014/main" id="{B0B8CCE1-955E-3EE3-1B0D-70F7C73871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16" r="8" b="6463"/>
          <a:stretch/>
        </p:blipFill>
        <p:spPr>
          <a:xfrm>
            <a:off x="8424669" y="552285"/>
            <a:ext cx="3102869" cy="2762414"/>
          </a:xfrm>
          <a:prstGeom prst="rect">
            <a:avLst/>
          </a:prstGeom>
        </p:spPr>
      </p:pic>
      <p:pic>
        <p:nvPicPr>
          <p:cNvPr id="4" name="Picture 3" descr="A child pointing at a piano&#10;&#10;Description automatically generated">
            <a:extLst>
              <a:ext uri="{FF2B5EF4-FFF2-40B4-BE49-F238E27FC236}">
                <a16:creationId xmlns:a16="http://schemas.microsoft.com/office/drawing/2014/main" id="{DC8305BD-76B9-074F-685D-050196CAAF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" r="50788" b="63518"/>
          <a:stretch/>
        </p:blipFill>
        <p:spPr>
          <a:xfrm>
            <a:off x="6496097" y="3158891"/>
            <a:ext cx="3857143" cy="285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72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F9469-A917-B2D6-B93A-B6939571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22" y="1071216"/>
            <a:ext cx="4509236" cy="1139139"/>
          </a:xfrm>
        </p:spPr>
        <p:txBody>
          <a:bodyPr>
            <a:normAutofit/>
          </a:bodyPr>
          <a:lstStyle/>
          <a:p>
            <a:r>
              <a:rPr lang="en-US" sz="3600" b="1" dirty="0">
                <a:ea typeface="+mj-lt"/>
                <a:cs typeface="+mj-lt"/>
              </a:rPr>
              <a:t>Campaigns and Advocacy Groups</a:t>
            </a:r>
          </a:p>
          <a:p>
            <a:pPr marL="285750" indent="-285750">
              <a:buFont typeface="Arial"/>
              <a:buChar char="•"/>
            </a:pPr>
            <a:endParaRPr lang="en-US" sz="3600" dirty="0"/>
          </a:p>
          <a:p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4793E-A5ED-7F45-2199-1D1AC68D6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96" y="1852177"/>
            <a:ext cx="5558932" cy="2419097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GB" sz="6400" b="1" dirty="0">
                <a:ea typeface="+mn-lt"/>
                <a:cs typeface="+mn-lt"/>
              </a:rPr>
              <a:t>Independent Mental Health Network (IMHN)</a:t>
            </a:r>
            <a:r>
              <a:rPr lang="en-GB" sz="6400" dirty="0">
                <a:ea typeface="+mn-lt"/>
                <a:cs typeface="+mn-lt"/>
              </a:rPr>
              <a:t>: Supporting mental health advocacy and resources</a:t>
            </a:r>
            <a:endParaRPr lang="en-GB" sz="6400" dirty="0"/>
          </a:p>
          <a:p>
            <a:pPr>
              <a:lnSpc>
                <a:spcPct val="170000"/>
              </a:lnSpc>
            </a:pPr>
            <a:r>
              <a:rPr lang="en-GB" sz="6400" b="1" dirty="0">
                <a:ea typeface="+mn-lt"/>
                <a:cs typeface="+mn-lt"/>
              </a:rPr>
              <a:t>Hard of Hearing  Forum: </a:t>
            </a:r>
            <a:r>
              <a:rPr lang="en-GB" sz="6400" dirty="0">
                <a:ea typeface="+mn-lt"/>
                <a:cs typeface="+mn-lt"/>
              </a:rPr>
              <a:t>active campaigners for SMS text numbers</a:t>
            </a:r>
            <a:endParaRPr lang="en-GB" sz="6400" b="1" dirty="0">
              <a:ea typeface="+mn-lt"/>
              <a:cs typeface="+mn-lt"/>
            </a:endParaRPr>
          </a:p>
          <a:p>
            <a:pPr>
              <a:lnSpc>
                <a:spcPct val="170000"/>
              </a:lnSpc>
            </a:pPr>
            <a:r>
              <a:rPr lang="en-GB" sz="6400" b="1" dirty="0">
                <a:ea typeface="+mn-lt"/>
                <a:cs typeface="+mn-lt"/>
              </a:rPr>
              <a:t>Surrey Vision Action Group</a:t>
            </a:r>
            <a:r>
              <a:rPr lang="en-GB" sz="6400" dirty="0">
                <a:ea typeface="+mn-lt"/>
                <a:cs typeface="+mn-lt"/>
              </a:rPr>
              <a:t>: Dedicated to improving services for the visually impaired</a:t>
            </a:r>
            <a:endParaRPr lang="en-GB" sz="6400" dirty="0"/>
          </a:p>
          <a:p>
            <a:endParaRPr lang="en-GB" sz="1100" dirty="0"/>
          </a:p>
          <a:p>
            <a:endParaRPr lang="en-GB" sz="1100" dirty="0"/>
          </a:p>
          <a:p>
            <a:endParaRPr lang="en-GB" sz="11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067194F-1CCB-2A8C-D42A-6447B7227D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-2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white paper with black text on it&#10;&#10;Description automatically generated">
            <a:extLst>
              <a:ext uri="{FF2B5EF4-FFF2-40B4-BE49-F238E27FC236}">
                <a16:creationId xmlns:a16="http://schemas.microsoft.com/office/drawing/2014/main" id="{142467FF-43E4-ED23-42B1-B79623C25C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5" name="Picture 4" descr="A person with her hand on her face&#10;&#10;Description automatically generated">
            <a:extLst>
              <a:ext uri="{FF2B5EF4-FFF2-40B4-BE49-F238E27FC236}">
                <a16:creationId xmlns:a16="http://schemas.microsoft.com/office/drawing/2014/main" id="{64865FAF-F720-9523-3B83-4585BEB950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947" r="-4" b="4194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air of black headphones&#10;&#10;Description automatically generated">
            <a:extLst>
              <a:ext uri="{FF2B5EF4-FFF2-40B4-BE49-F238E27FC236}">
                <a16:creationId xmlns:a16="http://schemas.microsoft.com/office/drawing/2014/main" id="{F72833F7-9134-FD79-2B8F-8A8520CBED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234" r="-4" b="-4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pic>
        <p:nvPicPr>
          <p:cNvPr id="10" name="Picture 9" descr="A person with tattoos holding a megaphone&#10;&#10;Description automatically generated">
            <a:extLst>
              <a:ext uri="{FF2B5EF4-FFF2-40B4-BE49-F238E27FC236}">
                <a16:creationId xmlns:a16="http://schemas.microsoft.com/office/drawing/2014/main" id="{D0C8483B-6564-3883-7D19-D58B4CB25CA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-1" b="32249"/>
          <a:stretch/>
        </p:blipFill>
        <p:spPr>
          <a:xfrm>
            <a:off x="1977273" y="4592755"/>
            <a:ext cx="3326820" cy="225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56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5DEAB-A7FD-C7F2-DC5E-A09E98E98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382" y="868270"/>
            <a:ext cx="3826577" cy="1671566"/>
          </a:xfrm>
        </p:spPr>
        <p:txBody>
          <a:bodyPr>
            <a:normAutofit/>
          </a:bodyPr>
          <a:lstStyle/>
          <a:p>
            <a:r>
              <a:rPr lang="en-GB" sz="3700" b="1" dirty="0">
                <a:ea typeface="+mj-lt"/>
                <a:cs typeface="+mj-lt"/>
              </a:rPr>
              <a:t>Campaigns and Advocacy Groups</a:t>
            </a:r>
            <a:endParaRPr lang="en-US" sz="3700" dirty="0"/>
          </a:p>
          <a:p>
            <a:pPr marL="285750" indent="-285750">
              <a:buFont typeface="Arial"/>
              <a:buChar char="•"/>
            </a:pPr>
            <a:endParaRPr lang="en-US" sz="3700" dirty="0"/>
          </a:p>
          <a:p>
            <a:endParaRPr lang="en-GB" sz="3700" dirty="0"/>
          </a:p>
        </p:txBody>
      </p:sp>
      <p:pic>
        <p:nvPicPr>
          <p:cNvPr id="8" name="Picture 7" descr="A person in a wheelchair shaking hands with a person in a wheelchair&#10;&#10;Description automatically generated">
            <a:extLst>
              <a:ext uri="{FF2B5EF4-FFF2-40B4-BE49-F238E27FC236}">
                <a16:creationId xmlns:a16="http://schemas.microsoft.com/office/drawing/2014/main" id="{EA7B8E5A-A71E-C0D5-5883-470F61A29F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549" b="2"/>
          <a:stretch/>
        </p:blipFill>
        <p:spPr>
          <a:xfrm>
            <a:off x="2851242" y="253631"/>
            <a:ext cx="3244758" cy="3627365"/>
          </a:xfrm>
          <a:prstGeom prst="rect">
            <a:avLst/>
          </a:prstGeom>
        </p:spPr>
      </p:pic>
      <p:pic>
        <p:nvPicPr>
          <p:cNvPr id="6" name="Picture 5" descr="A double decker bus and a black car&#10;&#10;Description automatically generated">
            <a:extLst>
              <a:ext uri="{FF2B5EF4-FFF2-40B4-BE49-F238E27FC236}">
                <a16:creationId xmlns:a16="http://schemas.microsoft.com/office/drawing/2014/main" id="{9A825FF8-3EDA-D60B-8AD4-12607AC5F0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300" r="3" b="29352"/>
          <a:stretch/>
        </p:blipFill>
        <p:spPr>
          <a:xfrm>
            <a:off x="208454" y="3494292"/>
            <a:ext cx="5618937" cy="31100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7447C-C176-C599-401B-46412F509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557" y="2067313"/>
            <a:ext cx="4294478" cy="3776488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6400" b="1" dirty="0">
                <a:ea typeface="+mn-lt"/>
                <a:cs typeface="+mn-lt"/>
              </a:rPr>
              <a:t>Community Equipment Group</a:t>
            </a:r>
            <a:r>
              <a:rPr lang="en-GB" sz="6400" dirty="0">
                <a:ea typeface="+mn-lt"/>
                <a:cs typeface="+mn-lt"/>
              </a:rPr>
              <a:t>: Advocacy for improved access to mobility aids and assistive technology</a:t>
            </a:r>
          </a:p>
          <a:p>
            <a:pPr marL="0" indent="0">
              <a:lnSpc>
                <a:spcPct val="120000"/>
              </a:lnSpc>
              <a:buNone/>
            </a:pPr>
            <a:endParaRPr lang="en-GB" sz="6400" dirty="0"/>
          </a:p>
          <a:p>
            <a:pPr>
              <a:lnSpc>
                <a:spcPct val="120000"/>
              </a:lnSpc>
            </a:pPr>
            <a:r>
              <a:rPr lang="en-GB" sz="6400" b="1" dirty="0">
                <a:ea typeface="+mn-lt"/>
                <a:cs typeface="+mn-lt"/>
              </a:rPr>
              <a:t>Let’s Hear Surrey</a:t>
            </a:r>
            <a:r>
              <a:rPr lang="en-GB" sz="6400" dirty="0">
                <a:ea typeface="+mn-lt"/>
                <a:cs typeface="+mn-lt"/>
              </a:rPr>
              <a:t>: Supporting those with hearing impairments</a:t>
            </a:r>
            <a:endParaRPr lang="en-GB" sz="6400" dirty="0"/>
          </a:p>
          <a:p>
            <a:pPr>
              <a:lnSpc>
                <a:spcPct val="120000"/>
              </a:lnSpc>
            </a:pPr>
            <a:endParaRPr lang="en-GB" sz="6400" dirty="0"/>
          </a:p>
          <a:p>
            <a:pPr>
              <a:lnSpc>
                <a:spcPct val="120000"/>
              </a:lnSpc>
            </a:pPr>
            <a:r>
              <a:rPr lang="en-GB" sz="6400" b="1" dirty="0">
                <a:ea typeface="+mn-lt"/>
                <a:cs typeface="+mn-lt"/>
              </a:rPr>
              <a:t>Campaigns Committee</a:t>
            </a:r>
            <a:r>
              <a:rPr lang="en-GB" sz="6400" dirty="0">
                <a:ea typeface="+mn-lt"/>
                <a:cs typeface="+mn-lt"/>
              </a:rPr>
              <a:t>: Leading change for disability rights in Surrey</a:t>
            </a:r>
          </a:p>
          <a:p>
            <a:pPr>
              <a:lnSpc>
                <a:spcPct val="120000"/>
              </a:lnSpc>
            </a:pPr>
            <a:endParaRPr lang="en-GB" sz="6400" dirty="0">
              <a:ea typeface="+mn-lt"/>
              <a:cs typeface="+mn-lt"/>
            </a:endParaRPr>
          </a:p>
          <a:p>
            <a:pPr>
              <a:lnSpc>
                <a:spcPct val="120000"/>
              </a:lnSpc>
            </a:pPr>
            <a:r>
              <a:rPr lang="en-GB" sz="6400" b="1" dirty="0"/>
              <a:t>Long Term Neurological Conditions: </a:t>
            </a:r>
            <a:r>
              <a:rPr lang="en-GB" sz="6400" dirty="0"/>
              <a:t>providing feedback on experiences of neurological services. 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1927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AF68CB5-D519-4070-A998-B86F0FB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92116A-5EC2-23E0-C075-50442396BE4C}"/>
              </a:ext>
            </a:extLst>
          </p:cNvPr>
          <p:cNvSpPr/>
          <p:nvPr/>
        </p:nvSpPr>
        <p:spPr>
          <a:xfrm>
            <a:off x="6597156" y="0"/>
            <a:ext cx="557965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oup of people with different objects&#10;&#10;Description automatically generated">
            <a:extLst>
              <a:ext uri="{FF2B5EF4-FFF2-40B4-BE49-F238E27FC236}">
                <a16:creationId xmlns:a16="http://schemas.microsoft.com/office/drawing/2014/main" id="{727D51BB-C295-66C1-BC1A-CF9E97CA8E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"/>
          <a:stretch/>
        </p:blipFill>
        <p:spPr>
          <a:xfrm>
            <a:off x="1087613" y="924806"/>
            <a:ext cx="5008387" cy="5008387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6468">
            <a:off x="7783403" y="326268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BE693-7CA2-6582-5DE1-C77553EA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3951" y="1705202"/>
            <a:ext cx="5015804" cy="1325563"/>
          </a:xfrm>
        </p:spPr>
        <p:txBody>
          <a:bodyPr>
            <a:normAutofit/>
          </a:bodyPr>
          <a:lstStyle/>
          <a:p>
            <a:r>
              <a:rPr lang="en-GB" sz="3400" b="1" dirty="0">
                <a:solidFill>
                  <a:schemeClr val="bg1"/>
                </a:solidFill>
                <a:ea typeface="+mj-lt"/>
                <a:cs typeface="+mj-lt"/>
              </a:rPr>
              <a:t>Physical Activity </a:t>
            </a:r>
            <a:endParaRPr lang="en-US" sz="34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3400" dirty="0"/>
          </a:p>
          <a:p>
            <a:endParaRPr lang="en-GB" sz="3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16D2C0-2F85-7ED5-D4E3-5FEACAB0205D}"/>
              </a:ext>
            </a:extLst>
          </p:cNvPr>
          <p:cNvSpPr txBox="1">
            <a:spLocks/>
          </p:cNvSpPr>
          <p:nvPr/>
        </p:nvSpPr>
        <p:spPr>
          <a:xfrm>
            <a:off x="6783951" y="2322547"/>
            <a:ext cx="3826578" cy="377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bg1"/>
                </a:solidFill>
              </a:rPr>
              <a:t>Access to advice and support to help you get active</a:t>
            </a:r>
          </a:p>
          <a:p>
            <a:pPr>
              <a:lnSpc>
                <a:spcPct val="120000"/>
              </a:lnSpc>
            </a:pPr>
            <a:r>
              <a:rPr lang="en-GB" sz="2000" dirty="0">
                <a:solidFill>
                  <a:schemeClr val="bg1"/>
                </a:solidFill>
              </a:rPr>
              <a:t>Get More Active social events - members meet for accessible sport activities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70407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351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Introduction to Surrey Coalition of Disabled People (SCDP)  </vt:lpstr>
      <vt:lpstr>Overview of the charity and its mission  </vt:lpstr>
      <vt:lpstr>Key Initiatives and Advocacy Work</vt:lpstr>
      <vt:lpstr>Impact on the Community  </vt:lpstr>
      <vt:lpstr>Mental health and well-being </vt:lpstr>
      <vt:lpstr>Weekly Events and Social Activities  </vt:lpstr>
      <vt:lpstr>Campaigns and Advocacy Groups  </vt:lpstr>
      <vt:lpstr>Campaigns and Advocacy Groups  </vt:lpstr>
      <vt:lpstr>Physical Activity   </vt:lpstr>
      <vt:lpstr>Digital Support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Jasmine Banovic</cp:lastModifiedBy>
  <cp:revision>171</cp:revision>
  <dcterms:created xsi:type="dcterms:W3CDTF">2013-07-15T20:26:40Z</dcterms:created>
  <dcterms:modified xsi:type="dcterms:W3CDTF">2024-11-26T11:53:20Z</dcterms:modified>
</cp:coreProperties>
</file>